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6858000" cx="12192000"/>
  <p:notesSz cx="6858000" cy="9144000"/>
  <p:embeddedFontLst>
    <p:embeddedFont>
      <p:font typeface="Montserrat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4" roundtripDataSignature="AMtx7mh6sgRb0vXKuQ0D8Qvv+MM6PPLD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bold.fntdata"/><Relationship Id="rId30" Type="http://schemas.openxmlformats.org/officeDocument/2006/relationships/font" Target="fonts/Montserrat-regular.fntdata"/><Relationship Id="rId11" Type="http://schemas.openxmlformats.org/officeDocument/2006/relationships/slide" Target="slides/slide7.xml"/><Relationship Id="rId33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32" Type="http://schemas.openxmlformats.org/officeDocument/2006/relationships/font" Target="fonts/Montserrat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customschemas.google.com/relationships/presentationmetadata" Target="meta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8" name="Google Shape;64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3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3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29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85.png"/><Relationship Id="rId13" Type="http://schemas.openxmlformats.org/officeDocument/2006/relationships/image" Target="../media/image143.png"/><Relationship Id="rId1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127.png"/><Relationship Id="rId9" Type="http://schemas.openxmlformats.org/officeDocument/2006/relationships/image" Target="../media/image33.png"/><Relationship Id="rId15" Type="http://schemas.openxmlformats.org/officeDocument/2006/relationships/image" Target="../media/image99.png"/><Relationship Id="rId14" Type="http://schemas.openxmlformats.org/officeDocument/2006/relationships/image" Target="../media/image96.png"/><Relationship Id="rId17" Type="http://schemas.openxmlformats.org/officeDocument/2006/relationships/image" Target="../media/image100.png"/><Relationship Id="rId16" Type="http://schemas.openxmlformats.org/officeDocument/2006/relationships/image" Target="../media/image130.png"/><Relationship Id="rId5" Type="http://schemas.openxmlformats.org/officeDocument/2006/relationships/image" Target="../media/image35.png"/><Relationship Id="rId6" Type="http://schemas.openxmlformats.org/officeDocument/2006/relationships/image" Target="../media/image14.png"/><Relationship Id="rId7" Type="http://schemas.openxmlformats.org/officeDocument/2006/relationships/image" Target="../media/image23.png"/><Relationship Id="rId8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2.png"/><Relationship Id="rId10" Type="http://schemas.openxmlformats.org/officeDocument/2006/relationships/image" Target="../media/image116.png"/><Relationship Id="rId13" Type="http://schemas.openxmlformats.org/officeDocument/2006/relationships/image" Target="../media/image108.png"/><Relationship Id="rId12" Type="http://schemas.openxmlformats.org/officeDocument/2006/relationships/image" Target="../media/image1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7.png"/><Relationship Id="rId4" Type="http://schemas.openxmlformats.org/officeDocument/2006/relationships/image" Target="../media/image23.png"/><Relationship Id="rId9" Type="http://schemas.openxmlformats.org/officeDocument/2006/relationships/image" Target="../media/image89.png"/><Relationship Id="rId15" Type="http://schemas.openxmlformats.org/officeDocument/2006/relationships/image" Target="../media/image110.png"/><Relationship Id="rId14" Type="http://schemas.openxmlformats.org/officeDocument/2006/relationships/image" Target="../media/image111.png"/><Relationship Id="rId17" Type="http://schemas.openxmlformats.org/officeDocument/2006/relationships/image" Target="../media/image113.png"/><Relationship Id="rId16" Type="http://schemas.openxmlformats.org/officeDocument/2006/relationships/image" Target="../media/image119.png"/><Relationship Id="rId5" Type="http://schemas.openxmlformats.org/officeDocument/2006/relationships/image" Target="../media/image27.png"/><Relationship Id="rId6" Type="http://schemas.openxmlformats.org/officeDocument/2006/relationships/image" Target="../media/image105.png"/><Relationship Id="rId7" Type="http://schemas.openxmlformats.org/officeDocument/2006/relationships/image" Target="../media/image35.png"/><Relationship Id="rId8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8.png"/><Relationship Id="rId10" Type="http://schemas.openxmlformats.org/officeDocument/2006/relationships/image" Target="../media/image136.png"/><Relationship Id="rId13" Type="http://schemas.openxmlformats.org/officeDocument/2006/relationships/image" Target="../media/image121.png"/><Relationship Id="rId1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7.png"/><Relationship Id="rId4" Type="http://schemas.openxmlformats.org/officeDocument/2006/relationships/image" Target="../media/image27.png"/><Relationship Id="rId9" Type="http://schemas.openxmlformats.org/officeDocument/2006/relationships/image" Target="../media/image129.png"/><Relationship Id="rId15" Type="http://schemas.openxmlformats.org/officeDocument/2006/relationships/image" Target="../media/image144.png"/><Relationship Id="rId14" Type="http://schemas.openxmlformats.org/officeDocument/2006/relationships/image" Target="../media/image145.png"/><Relationship Id="rId16" Type="http://schemas.openxmlformats.org/officeDocument/2006/relationships/image" Target="../media/image23.png"/><Relationship Id="rId5" Type="http://schemas.openxmlformats.org/officeDocument/2006/relationships/image" Target="../media/image35.png"/><Relationship Id="rId6" Type="http://schemas.openxmlformats.org/officeDocument/2006/relationships/image" Target="../media/image14.png"/><Relationship Id="rId7" Type="http://schemas.openxmlformats.org/officeDocument/2006/relationships/image" Target="../media/image89.png"/><Relationship Id="rId8" Type="http://schemas.openxmlformats.org/officeDocument/2006/relationships/image" Target="../media/image114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82.png"/><Relationship Id="rId13" Type="http://schemas.openxmlformats.org/officeDocument/2006/relationships/image" Target="../media/image125.png"/><Relationship Id="rId12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png"/><Relationship Id="rId4" Type="http://schemas.openxmlformats.org/officeDocument/2006/relationships/image" Target="../media/image159.png"/><Relationship Id="rId9" Type="http://schemas.openxmlformats.org/officeDocument/2006/relationships/image" Target="../media/image87.png"/><Relationship Id="rId15" Type="http://schemas.openxmlformats.org/officeDocument/2006/relationships/image" Target="../media/image131.png"/><Relationship Id="rId14" Type="http://schemas.openxmlformats.org/officeDocument/2006/relationships/image" Target="../media/image154.png"/><Relationship Id="rId17" Type="http://schemas.openxmlformats.org/officeDocument/2006/relationships/image" Target="../media/image138.png"/><Relationship Id="rId16" Type="http://schemas.openxmlformats.org/officeDocument/2006/relationships/image" Target="../media/image137.png"/><Relationship Id="rId5" Type="http://schemas.openxmlformats.org/officeDocument/2006/relationships/image" Target="../media/image31.png"/><Relationship Id="rId6" Type="http://schemas.openxmlformats.org/officeDocument/2006/relationships/image" Target="../media/image80.png"/><Relationship Id="rId18" Type="http://schemas.openxmlformats.org/officeDocument/2006/relationships/image" Target="../media/image142.png"/><Relationship Id="rId7" Type="http://schemas.openxmlformats.org/officeDocument/2006/relationships/image" Target="../media/image74.png"/><Relationship Id="rId8" Type="http://schemas.openxmlformats.org/officeDocument/2006/relationships/image" Target="../media/image88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4.png"/><Relationship Id="rId10" Type="http://schemas.openxmlformats.org/officeDocument/2006/relationships/image" Target="../media/image33.png"/><Relationship Id="rId13" Type="http://schemas.openxmlformats.org/officeDocument/2006/relationships/image" Target="../media/image149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133.png"/><Relationship Id="rId9" Type="http://schemas.openxmlformats.org/officeDocument/2006/relationships/image" Target="../media/image89.png"/><Relationship Id="rId15" Type="http://schemas.openxmlformats.org/officeDocument/2006/relationships/image" Target="../media/image146.png"/><Relationship Id="rId14" Type="http://schemas.openxmlformats.org/officeDocument/2006/relationships/image" Target="../media/image135.png"/><Relationship Id="rId17" Type="http://schemas.openxmlformats.org/officeDocument/2006/relationships/image" Target="../media/image141.png"/><Relationship Id="rId16" Type="http://schemas.openxmlformats.org/officeDocument/2006/relationships/image" Target="../media/image168.png"/><Relationship Id="rId5" Type="http://schemas.openxmlformats.org/officeDocument/2006/relationships/image" Target="../media/image35.png"/><Relationship Id="rId6" Type="http://schemas.openxmlformats.org/officeDocument/2006/relationships/image" Target="../media/image14.png"/><Relationship Id="rId18" Type="http://schemas.openxmlformats.org/officeDocument/2006/relationships/image" Target="../media/image139.png"/><Relationship Id="rId7" Type="http://schemas.openxmlformats.org/officeDocument/2006/relationships/image" Target="../media/image23.png"/><Relationship Id="rId8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20" Type="http://schemas.openxmlformats.org/officeDocument/2006/relationships/image" Target="../media/image23.png"/><Relationship Id="rId11" Type="http://schemas.openxmlformats.org/officeDocument/2006/relationships/image" Target="../media/image151.png"/><Relationship Id="rId10" Type="http://schemas.openxmlformats.org/officeDocument/2006/relationships/image" Target="../media/image14.png"/><Relationship Id="rId13" Type="http://schemas.openxmlformats.org/officeDocument/2006/relationships/image" Target="../media/image161.png"/><Relationship Id="rId1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png"/><Relationship Id="rId4" Type="http://schemas.openxmlformats.org/officeDocument/2006/relationships/image" Target="../media/image159.png"/><Relationship Id="rId9" Type="http://schemas.openxmlformats.org/officeDocument/2006/relationships/image" Target="../media/image82.png"/><Relationship Id="rId15" Type="http://schemas.openxmlformats.org/officeDocument/2006/relationships/image" Target="../media/image187.png"/><Relationship Id="rId14" Type="http://schemas.openxmlformats.org/officeDocument/2006/relationships/image" Target="../media/image157.png"/><Relationship Id="rId17" Type="http://schemas.openxmlformats.org/officeDocument/2006/relationships/image" Target="../media/image147.png"/><Relationship Id="rId16" Type="http://schemas.openxmlformats.org/officeDocument/2006/relationships/image" Target="../media/image153.png"/><Relationship Id="rId5" Type="http://schemas.openxmlformats.org/officeDocument/2006/relationships/image" Target="../media/image31.png"/><Relationship Id="rId19" Type="http://schemas.openxmlformats.org/officeDocument/2006/relationships/image" Target="../media/image148.png"/><Relationship Id="rId6" Type="http://schemas.openxmlformats.org/officeDocument/2006/relationships/image" Target="../media/image80.png"/><Relationship Id="rId18" Type="http://schemas.openxmlformats.org/officeDocument/2006/relationships/image" Target="../media/image180.png"/><Relationship Id="rId7" Type="http://schemas.openxmlformats.org/officeDocument/2006/relationships/image" Target="../media/image88.png"/><Relationship Id="rId8" Type="http://schemas.openxmlformats.org/officeDocument/2006/relationships/image" Target="../media/image87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6.png"/><Relationship Id="rId10" Type="http://schemas.openxmlformats.org/officeDocument/2006/relationships/image" Target="../media/image155.png"/><Relationship Id="rId13" Type="http://schemas.openxmlformats.org/officeDocument/2006/relationships/image" Target="../media/image163.png"/><Relationship Id="rId1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7.png"/><Relationship Id="rId4" Type="http://schemas.openxmlformats.org/officeDocument/2006/relationships/image" Target="../media/image23.png"/><Relationship Id="rId9" Type="http://schemas.openxmlformats.org/officeDocument/2006/relationships/image" Target="../media/image152.png"/><Relationship Id="rId15" Type="http://schemas.openxmlformats.org/officeDocument/2006/relationships/image" Target="../media/image205.png"/><Relationship Id="rId14" Type="http://schemas.openxmlformats.org/officeDocument/2006/relationships/image" Target="../media/image158.png"/><Relationship Id="rId17" Type="http://schemas.openxmlformats.org/officeDocument/2006/relationships/image" Target="../media/image169.png"/><Relationship Id="rId16" Type="http://schemas.openxmlformats.org/officeDocument/2006/relationships/image" Target="../media/image165.png"/><Relationship Id="rId5" Type="http://schemas.openxmlformats.org/officeDocument/2006/relationships/image" Target="../media/image27.png"/><Relationship Id="rId19" Type="http://schemas.openxmlformats.org/officeDocument/2006/relationships/image" Target="../media/image162.png"/><Relationship Id="rId6" Type="http://schemas.openxmlformats.org/officeDocument/2006/relationships/image" Target="../media/image35.png"/><Relationship Id="rId18" Type="http://schemas.openxmlformats.org/officeDocument/2006/relationships/image" Target="../media/image172.png"/><Relationship Id="rId7" Type="http://schemas.openxmlformats.org/officeDocument/2006/relationships/image" Target="../media/image14.png"/><Relationship Id="rId8" Type="http://schemas.openxmlformats.org/officeDocument/2006/relationships/image" Target="../media/image89.png"/></Relationships>
</file>

<file path=ppt/slides/_rels/slide1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7.png"/><Relationship Id="rId10" Type="http://schemas.openxmlformats.org/officeDocument/2006/relationships/image" Target="../media/image167.png"/><Relationship Id="rId13" Type="http://schemas.openxmlformats.org/officeDocument/2006/relationships/image" Target="../media/image182.png"/><Relationship Id="rId12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7.png"/><Relationship Id="rId4" Type="http://schemas.openxmlformats.org/officeDocument/2006/relationships/image" Target="../media/image23.png"/><Relationship Id="rId9" Type="http://schemas.openxmlformats.org/officeDocument/2006/relationships/image" Target="../media/image196.png"/><Relationship Id="rId14" Type="http://schemas.openxmlformats.org/officeDocument/2006/relationships/image" Target="../media/image170.png"/><Relationship Id="rId5" Type="http://schemas.openxmlformats.org/officeDocument/2006/relationships/image" Target="../media/image27.png"/><Relationship Id="rId6" Type="http://schemas.openxmlformats.org/officeDocument/2006/relationships/image" Target="../media/image35.png"/><Relationship Id="rId7" Type="http://schemas.openxmlformats.org/officeDocument/2006/relationships/image" Target="../media/image14.png"/><Relationship Id="rId8" Type="http://schemas.openxmlformats.org/officeDocument/2006/relationships/image" Target="../media/image89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84.png"/><Relationship Id="rId11" Type="http://schemas.openxmlformats.org/officeDocument/2006/relationships/image" Target="../media/image173.png"/><Relationship Id="rId10" Type="http://schemas.openxmlformats.org/officeDocument/2006/relationships/image" Target="../media/image89.png"/><Relationship Id="rId21" Type="http://schemas.openxmlformats.org/officeDocument/2006/relationships/image" Target="../media/image28.png"/><Relationship Id="rId13" Type="http://schemas.openxmlformats.org/officeDocument/2006/relationships/image" Target="../media/image176.png"/><Relationship Id="rId12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Relationship Id="rId4" Type="http://schemas.openxmlformats.org/officeDocument/2006/relationships/image" Target="../media/image127.png"/><Relationship Id="rId9" Type="http://schemas.openxmlformats.org/officeDocument/2006/relationships/image" Target="../media/image85.png"/><Relationship Id="rId15" Type="http://schemas.openxmlformats.org/officeDocument/2006/relationships/image" Target="../media/image183.png"/><Relationship Id="rId14" Type="http://schemas.openxmlformats.org/officeDocument/2006/relationships/image" Target="../media/image190.png"/><Relationship Id="rId17" Type="http://schemas.openxmlformats.org/officeDocument/2006/relationships/image" Target="../media/image179.png"/><Relationship Id="rId16" Type="http://schemas.openxmlformats.org/officeDocument/2006/relationships/image" Target="../media/image185.png"/><Relationship Id="rId5" Type="http://schemas.openxmlformats.org/officeDocument/2006/relationships/image" Target="../media/image35.png"/><Relationship Id="rId19" Type="http://schemas.openxmlformats.org/officeDocument/2006/relationships/image" Target="../media/image202.png"/><Relationship Id="rId6" Type="http://schemas.openxmlformats.org/officeDocument/2006/relationships/image" Target="../media/image14.png"/><Relationship Id="rId18" Type="http://schemas.openxmlformats.org/officeDocument/2006/relationships/image" Target="../media/image178.png"/><Relationship Id="rId7" Type="http://schemas.openxmlformats.org/officeDocument/2006/relationships/image" Target="../media/image27.png"/><Relationship Id="rId8" Type="http://schemas.openxmlformats.org/officeDocument/2006/relationships/image" Target="../media/image33.png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8.png"/><Relationship Id="rId10" Type="http://schemas.openxmlformats.org/officeDocument/2006/relationships/image" Target="../media/image134.png"/><Relationship Id="rId13" Type="http://schemas.openxmlformats.org/officeDocument/2006/relationships/image" Target="../media/image197.png"/><Relationship Id="rId12" Type="http://schemas.openxmlformats.org/officeDocument/2006/relationships/image" Target="../media/image18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Relationship Id="rId4" Type="http://schemas.openxmlformats.org/officeDocument/2006/relationships/image" Target="../media/image191.png"/><Relationship Id="rId9" Type="http://schemas.openxmlformats.org/officeDocument/2006/relationships/image" Target="../media/image33.png"/><Relationship Id="rId15" Type="http://schemas.openxmlformats.org/officeDocument/2006/relationships/image" Target="../media/image188.png"/><Relationship Id="rId14" Type="http://schemas.openxmlformats.org/officeDocument/2006/relationships/image" Target="../media/image189.png"/><Relationship Id="rId17" Type="http://schemas.openxmlformats.org/officeDocument/2006/relationships/image" Target="../media/image211.png"/><Relationship Id="rId16" Type="http://schemas.openxmlformats.org/officeDocument/2006/relationships/image" Target="../media/image192.png"/><Relationship Id="rId5" Type="http://schemas.openxmlformats.org/officeDocument/2006/relationships/image" Target="../media/image35.png"/><Relationship Id="rId19" Type="http://schemas.openxmlformats.org/officeDocument/2006/relationships/image" Target="../media/image23.png"/><Relationship Id="rId6" Type="http://schemas.openxmlformats.org/officeDocument/2006/relationships/image" Target="../media/image14.png"/><Relationship Id="rId18" Type="http://schemas.openxmlformats.org/officeDocument/2006/relationships/image" Target="../media/image193.png"/><Relationship Id="rId7" Type="http://schemas.openxmlformats.org/officeDocument/2006/relationships/image" Target="../media/image27.png"/><Relationship Id="rId8" Type="http://schemas.openxmlformats.org/officeDocument/2006/relationships/image" Target="../media/image8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1.png"/><Relationship Id="rId4" Type="http://schemas.openxmlformats.org/officeDocument/2006/relationships/image" Target="../media/image7.png"/><Relationship Id="rId10" Type="http://schemas.openxmlformats.org/officeDocument/2006/relationships/image" Target="../media/image12.png"/><Relationship Id="rId9" Type="http://schemas.openxmlformats.org/officeDocument/2006/relationships/image" Target="../media/image9.png"/><Relationship Id="rId5" Type="http://schemas.openxmlformats.org/officeDocument/2006/relationships/image" Target="../media/image4.png"/><Relationship Id="rId6" Type="http://schemas.openxmlformats.org/officeDocument/2006/relationships/image" Target="../media/image6.png"/><Relationship Id="rId7" Type="http://schemas.openxmlformats.org/officeDocument/2006/relationships/image" Target="../media/image17.png"/><Relationship Id="rId8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4.png"/><Relationship Id="rId10" Type="http://schemas.openxmlformats.org/officeDocument/2006/relationships/image" Target="../media/image198.png"/><Relationship Id="rId13" Type="http://schemas.openxmlformats.org/officeDocument/2006/relationships/image" Target="../media/image199.png"/><Relationship Id="rId12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png"/><Relationship Id="rId4" Type="http://schemas.openxmlformats.org/officeDocument/2006/relationships/image" Target="../media/image201.png"/><Relationship Id="rId9" Type="http://schemas.openxmlformats.org/officeDocument/2006/relationships/image" Target="../media/image218.png"/><Relationship Id="rId15" Type="http://schemas.openxmlformats.org/officeDocument/2006/relationships/image" Target="../media/image195.png"/><Relationship Id="rId14" Type="http://schemas.openxmlformats.org/officeDocument/2006/relationships/image" Target="../media/image237.png"/><Relationship Id="rId16" Type="http://schemas.openxmlformats.org/officeDocument/2006/relationships/image" Target="../media/image23.png"/><Relationship Id="rId5" Type="http://schemas.openxmlformats.org/officeDocument/2006/relationships/image" Target="../media/image35.png"/><Relationship Id="rId6" Type="http://schemas.openxmlformats.org/officeDocument/2006/relationships/image" Target="../media/image14.png"/><Relationship Id="rId7" Type="http://schemas.openxmlformats.org/officeDocument/2006/relationships/image" Target="../media/image27.png"/><Relationship Id="rId8" Type="http://schemas.openxmlformats.org/officeDocument/2006/relationships/image" Target="../media/image89.png"/></Relationships>
</file>

<file path=ppt/slides/_rels/slide21.xml.rels><?xml version="1.0" encoding="UTF-8" standalone="yes"?><Relationships xmlns="http://schemas.openxmlformats.org/package/2006/relationships"><Relationship Id="rId20" Type="http://schemas.openxmlformats.org/officeDocument/2006/relationships/image" Target="../media/image214.png"/><Relationship Id="rId11" Type="http://schemas.openxmlformats.org/officeDocument/2006/relationships/image" Target="../media/image204.png"/><Relationship Id="rId10" Type="http://schemas.openxmlformats.org/officeDocument/2006/relationships/image" Target="../media/image200.png"/><Relationship Id="rId13" Type="http://schemas.openxmlformats.org/officeDocument/2006/relationships/image" Target="../media/image207.png"/><Relationship Id="rId12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219.png"/><Relationship Id="rId15" Type="http://schemas.openxmlformats.org/officeDocument/2006/relationships/image" Target="../media/image209.png"/><Relationship Id="rId14" Type="http://schemas.openxmlformats.org/officeDocument/2006/relationships/image" Target="../media/image206.png"/><Relationship Id="rId17" Type="http://schemas.openxmlformats.org/officeDocument/2006/relationships/image" Target="../media/image210.png"/><Relationship Id="rId16" Type="http://schemas.openxmlformats.org/officeDocument/2006/relationships/image" Target="../media/image208.png"/><Relationship Id="rId5" Type="http://schemas.openxmlformats.org/officeDocument/2006/relationships/image" Target="../media/image23.png"/><Relationship Id="rId19" Type="http://schemas.openxmlformats.org/officeDocument/2006/relationships/image" Target="../media/image215.png"/><Relationship Id="rId6" Type="http://schemas.openxmlformats.org/officeDocument/2006/relationships/image" Target="../media/image27.png"/><Relationship Id="rId18" Type="http://schemas.openxmlformats.org/officeDocument/2006/relationships/image" Target="../media/image239.png"/><Relationship Id="rId7" Type="http://schemas.openxmlformats.org/officeDocument/2006/relationships/image" Target="../media/image89.png"/><Relationship Id="rId8" Type="http://schemas.openxmlformats.org/officeDocument/2006/relationships/image" Target="../media/image225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4.png"/><Relationship Id="rId10" Type="http://schemas.openxmlformats.org/officeDocument/2006/relationships/image" Target="../media/image216.png"/><Relationship Id="rId13" Type="http://schemas.openxmlformats.org/officeDocument/2006/relationships/image" Target="../media/image88.png"/><Relationship Id="rId12" Type="http://schemas.openxmlformats.org/officeDocument/2006/relationships/image" Target="../media/image2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9.png"/><Relationship Id="rId4" Type="http://schemas.openxmlformats.org/officeDocument/2006/relationships/image" Target="../media/image31.png"/><Relationship Id="rId9" Type="http://schemas.openxmlformats.org/officeDocument/2006/relationships/image" Target="../media/image217.png"/><Relationship Id="rId15" Type="http://schemas.openxmlformats.org/officeDocument/2006/relationships/image" Target="../media/image14.png"/><Relationship Id="rId14" Type="http://schemas.openxmlformats.org/officeDocument/2006/relationships/image" Target="../media/image87.png"/><Relationship Id="rId17" Type="http://schemas.openxmlformats.org/officeDocument/2006/relationships/image" Target="../media/image227.png"/><Relationship Id="rId16" Type="http://schemas.openxmlformats.org/officeDocument/2006/relationships/image" Target="../media/image154.png"/><Relationship Id="rId5" Type="http://schemas.openxmlformats.org/officeDocument/2006/relationships/image" Target="../media/image241.png"/><Relationship Id="rId6" Type="http://schemas.openxmlformats.org/officeDocument/2006/relationships/image" Target="../media/image212.png"/><Relationship Id="rId18" Type="http://schemas.openxmlformats.org/officeDocument/2006/relationships/image" Target="../media/image229.png"/><Relationship Id="rId7" Type="http://schemas.openxmlformats.org/officeDocument/2006/relationships/image" Target="../media/image247.png"/><Relationship Id="rId8" Type="http://schemas.openxmlformats.org/officeDocument/2006/relationships/image" Target="../media/image220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26.png"/><Relationship Id="rId13" Type="http://schemas.openxmlformats.org/officeDocument/2006/relationships/image" Target="../media/image233.png"/><Relationship Id="rId12" Type="http://schemas.openxmlformats.org/officeDocument/2006/relationships/image" Target="../media/image2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9.png"/><Relationship Id="rId4" Type="http://schemas.openxmlformats.org/officeDocument/2006/relationships/image" Target="../media/image31.png"/><Relationship Id="rId9" Type="http://schemas.openxmlformats.org/officeDocument/2006/relationships/image" Target="../media/image246.png"/><Relationship Id="rId5" Type="http://schemas.openxmlformats.org/officeDocument/2006/relationships/image" Target="../media/image88.png"/><Relationship Id="rId6" Type="http://schemas.openxmlformats.org/officeDocument/2006/relationships/image" Target="../media/image87.png"/><Relationship Id="rId7" Type="http://schemas.openxmlformats.org/officeDocument/2006/relationships/image" Target="../media/image14.png"/><Relationship Id="rId8" Type="http://schemas.openxmlformats.org/officeDocument/2006/relationships/image" Target="../media/image223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2.png"/><Relationship Id="rId10" Type="http://schemas.openxmlformats.org/officeDocument/2006/relationships/image" Target="../media/image230.png"/><Relationship Id="rId13" Type="http://schemas.openxmlformats.org/officeDocument/2006/relationships/image" Target="../media/image235.png"/><Relationship Id="rId12" Type="http://schemas.openxmlformats.org/officeDocument/2006/relationships/image" Target="../media/image2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231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Relationship Id="rId7" Type="http://schemas.openxmlformats.org/officeDocument/2006/relationships/image" Target="../media/image237.png"/><Relationship Id="rId8" Type="http://schemas.openxmlformats.org/officeDocument/2006/relationships/image" Target="../media/image228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4.png"/><Relationship Id="rId10" Type="http://schemas.openxmlformats.org/officeDocument/2006/relationships/image" Target="../media/image28.png"/><Relationship Id="rId13" Type="http://schemas.openxmlformats.org/officeDocument/2006/relationships/image" Target="../media/image236.png"/><Relationship Id="rId12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134.png"/><Relationship Id="rId15" Type="http://schemas.openxmlformats.org/officeDocument/2006/relationships/image" Target="../media/image23.png"/><Relationship Id="rId14" Type="http://schemas.openxmlformats.org/officeDocument/2006/relationships/image" Target="../media/image238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Relationship Id="rId7" Type="http://schemas.openxmlformats.org/officeDocument/2006/relationships/image" Target="../media/image89.png"/><Relationship Id="rId8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13.png"/><Relationship Id="rId13" Type="http://schemas.openxmlformats.org/officeDocument/2006/relationships/image" Target="../media/image20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5" Type="http://schemas.openxmlformats.org/officeDocument/2006/relationships/image" Target="../media/image8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14.png"/><Relationship Id="rId13" Type="http://schemas.openxmlformats.org/officeDocument/2006/relationships/image" Target="../media/image27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35.png"/><Relationship Id="rId15" Type="http://schemas.openxmlformats.org/officeDocument/2006/relationships/image" Target="../media/image34.png"/><Relationship Id="rId14" Type="http://schemas.openxmlformats.org/officeDocument/2006/relationships/image" Target="../media/image51.png"/><Relationship Id="rId17" Type="http://schemas.openxmlformats.org/officeDocument/2006/relationships/image" Target="../media/image62.png"/><Relationship Id="rId16" Type="http://schemas.openxmlformats.org/officeDocument/2006/relationships/image" Target="../media/image36.png"/><Relationship Id="rId5" Type="http://schemas.openxmlformats.org/officeDocument/2006/relationships/image" Target="../media/image43.png"/><Relationship Id="rId6" Type="http://schemas.openxmlformats.org/officeDocument/2006/relationships/image" Target="../media/image33.png"/><Relationship Id="rId18" Type="http://schemas.openxmlformats.org/officeDocument/2006/relationships/image" Target="../media/image32.png"/><Relationship Id="rId7" Type="http://schemas.openxmlformats.org/officeDocument/2006/relationships/image" Target="../media/image26.png"/><Relationship Id="rId8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51.png"/><Relationship Id="rId13" Type="http://schemas.openxmlformats.org/officeDocument/2006/relationships/image" Target="../media/image32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15" Type="http://schemas.openxmlformats.org/officeDocument/2006/relationships/image" Target="../media/image50.png"/><Relationship Id="rId14" Type="http://schemas.openxmlformats.org/officeDocument/2006/relationships/image" Target="../media/image48.png"/><Relationship Id="rId17" Type="http://schemas.openxmlformats.org/officeDocument/2006/relationships/image" Target="../media/image52.png"/><Relationship Id="rId16" Type="http://schemas.openxmlformats.org/officeDocument/2006/relationships/image" Target="../media/image45.png"/><Relationship Id="rId5" Type="http://schemas.openxmlformats.org/officeDocument/2006/relationships/image" Target="../media/image43.png"/><Relationship Id="rId19" Type="http://schemas.openxmlformats.org/officeDocument/2006/relationships/image" Target="../media/image23.png"/><Relationship Id="rId6" Type="http://schemas.openxmlformats.org/officeDocument/2006/relationships/image" Target="../media/image35.png"/><Relationship Id="rId18" Type="http://schemas.openxmlformats.org/officeDocument/2006/relationships/image" Target="../media/image60.png"/><Relationship Id="rId7" Type="http://schemas.openxmlformats.org/officeDocument/2006/relationships/image" Target="../media/image14.png"/><Relationship Id="rId8" Type="http://schemas.openxmlformats.org/officeDocument/2006/relationships/image" Target="../media/image27.png"/></Relationships>
</file>

<file path=ppt/slides/_rels/slide6.xml.rels><?xml version="1.0" encoding="UTF-8" standalone="yes"?><Relationships xmlns="http://schemas.openxmlformats.org/package/2006/relationships"><Relationship Id="rId20" Type="http://schemas.openxmlformats.org/officeDocument/2006/relationships/image" Target="../media/image71.png"/><Relationship Id="rId11" Type="http://schemas.openxmlformats.org/officeDocument/2006/relationships/image" Target="../media/image27.png"/><Relationship Id="rId22" Type="http://schemas.openxmlformats.org/officeDocument/2006/relationships/image" Target="../media/image55.png"/><Relationship Id="rId10" Type="http://schemas.openxmlformats.org/officeDocument/2006/relationships/image" Target="../media/image23.png"/><Relationship Id="rId21" Type="http://schemas.openxmlformats.org/officeDocument/2006/relationships/image" Target="../media/image54.png"/><Relationship Id="rId13" Type="http://schemas.openxmlformats.org/officeDocument/2006/relationships/image" Target="../media/image28.png"/><Relationship Id="rId12" Type="http://schemas.openxmlformats.org/officeDocument/2006/relationships/image" Target="../media/image51.png"/><Relationship Id="rId23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14.png"/><Relationship Id="rId15" Type="http://schemas.openxmlformats.org/officeDocument/2006/relationships/image" Target="../media/image58.png"/><Relationship Id="rId14" Type="http://schemas.openxmlformats.org/officeDocument/2006/relationships/image" Target="../media/image32.png"/><Relationship Id="rId17" Type="http://schemas.openxmlformats.org/officeDocument/2006/relationships/image" Target="../media/image73.png"/><Relationship Id="rId16" Type="http://schemas.openxmlformats.org/officeDocument/2006/relationships/image" Target="../media/image64.png"/><Relationship Id="rId5" Type="http://schemas.openxmlformats.org/officeDocument/2006/relationships/image" Target="../media/image43.png"/><Relationship Id="rId19" Type="http://schemas.openxmlformats.org/officeDocument/2006/relationships/image" Target="../media/image75.png"/><Relationship Id="rId6" Type="http://schemas.openxmlformats.org/officeDocument/2006/relationships/image" Target="../media/image33.png"/><Relationship Id="rId18" Type="http://schemas.openxmlformats.org/officeDocument/2006/relationships/image" Target="../media/image59.png"/><Relationship Id="rId7" Type="http://schemas.openxmlformats.org/officeDocument/2006/relationships/image" Target="../media/image26.png"/><Relationship Id="rId8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20" Type="http://schemas.openxmlformats.org/officeDocument/2006/relationships/image" Target="../media/image76.png"/><Relationship Id="rId11" Type="http://schemas.openxmlformats.org/officeDocument/2006/relationships/image" Target="../media/image33.png"/><Relationship Id="rId22" Type="http://schemas.openxmlformats.org/officeDocument/2006/relationships/image" Target="../media/image69.png"/><Relationship Id="rId10" Type="http://schemas.openxmlformats.org/officeDocument/2006/relationships/image" Target="../media/image51.png"/><Relationship Id="rId21" Type="http://schemas.openxmlformats.org/officeDocument/2006/relationships/image" Target="../media/image68.png"/><Relationship Id="rId13" Type="http://schemas.openxmlformats.org/officeDocument/2006/relationships/image" Target="../media/image32.png"/><Relationship Id="rId12" Type="http://schemas.openxmlformats.org/officeDocument/2006/relationships/image" Target="../media/image28.png"/><Relationship Id="rId23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26.png"/><Relationship Id="rId15" Type="http://schemas.openxmlformats.org/officeDocument/2006/relationships/image" Target="../media/image67.png"/><Relationship Id="rId14" Type="http://schemas.openxmlformats.org/officeDocument/2006/relationships/image" Target="../media/image59.png"/><Relationship Id="rId17" Type="http://schemas.openxmlformats.org/officeDocument/2006/relationships/image" Target="../media/image83.png"/><Relationship Id="rId16" Type="http://schemas.openxmlformats.org/officeDocument/2006/relationships/image" Target="../media/image63.png"/><Relationship Id="rId5" Type="http://schemas.openxmlformats.org/officeDocument/2006/relationships/image" Target="../media/image43.png"/><Relationship Id="rId19" Type="http://schemas.openxmlformats.org/officeDocument/2006/relationships/image" Target="../media/image93.png"/><Relationship Id="rId6" Type="http://schemas.openxmlformats.org/officeDocument/2006/relationships/image" Target="../media/image35.png"/><Relationship Id="rId18" Type="http://schemas.openxmlformats.org/officeDocument/2006/relationships/image" Target="../media/image70.png"/><Relationship Id="rId7" Type="http://schemas.openxmlformats.org/officeDocument/2006/relationships/image" Target="../media/image14.png"/><Relationship Id="rId8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4.png"/><Relationship Id="rId10" Type="http://schemas.openxmlformats.org/officeDocument/2006/relationships/image" Target="../media/image109.png"/><Relationship Id="rId13" Type="http://schemas.openxmlformats.org/officeDocument/2006/relationships/image" Target="../media/image88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1.png"/><Relationship Id="rId4" Type="http://schemas.openxmlformats.org/officeDocument/2006/relationships/image" Target="../media/image31.png"/><Relationship Id="rId9" Type="http://schemas.openxmlformats.org/officeDocument/2006/relationships/image" Target="../media/image74.png"/><Relationship Id="rId15" Type="http://schemas.openxmlformats.org/officeDocument/2006/relationships/image" Target="../media/image79.png"/><Relationship Id="rId14" Type="http://schemas.openxmlformats.org/officeDocument/2006/relationships/image" Target="../media/image86.png"/><Relationship Id="rId17" Type="http://schemas.openxmlformats.org/officeDocument/2006/relationships/image" Target="../media/image87.png"/><Relationship Id="rId16" Type="http://schemas.openxmlformats.org/officeDocument/2006/relationships/image" Target="../media/image81.png"/><Relationship Id="rId5" Type="http://schemas.openxmlformats.org/officeDocument/2006/relationships/image" Target="../media/image77.png"/><Relationship Id="rId19" Type="http://schemas.openxmlformats.org/officeDocument/2006/relationships/image" Target="../media/image14.png"/><Relationship Id="rId6" Type="http://schemas.openxmlformats.org/officeDocument/2006/relationships/image" Target="../media/image98.png"/><Relationship Id="rId18" Type="http://schemas.openxmlformats.org/officeDocument/2006/relationships/image" Target="../media/image82.png"/><Relationship Id="rId7" Type="http://schemas.openxmlformats.org/officeDocument/2006/relationships/image" Target="../media/image80.png"/><Relationship Id="rId8" Type="http://schemas.openxmlformats.org/officeDocument/2006/relationships/image" Target="../media/image95.png"/></Relationships>
</file>

<file path=ppt/slides/_rels/slide9.xml.rels><?xml version="1.0" encoding="UTF-8" standalone="yes"?><Relationships xmlns="http://schemas.openxmlformats.org/package/2006/relationships"><Relationship Id="rId20" Type="http://schemas.openxmlformats.org/officeDocument/2006/relationships/image" Target="../media/image89.png"/><Relationship Id="rId11" Type="http://schemas.openxmlformats.org/officeDocument/2006/relationships/image" Target="../media/image28.png"/><Relationship Id="rId10" Type="http://schemas.openxmlformats.org/officeDocument/2006/relationships/image" Target="../media/image85.png"/><Relationship Id="rId13" Type="http://schemas.openxmlformats.org/officeDocument/2006/relationships/image" Target="../media/image97.png"/><Relationship Id="rId1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0.png"/><Relationship Id="rId4" Type="http://schemas.openxmlformats.org/officeDocument/2006/relationships/image" Target="../media/image107.png"/><Relationship Id="rId9" Type="http://schemas.openxmlformats.org/officeDocument/2006/relationships/image" Target="../media/image33.png"/><Relationship Id="rId15" Type="http://schemas.openxmlformats.org/officeDocument/2006/relationships/image" Target="../media/image91.png"/><Relationship Id="rId14" Type="http://schemas.openxmlformats.org/officeDocument/2006/relationships/image" Target="../media/image140.png"/><Relationship Id="rId17" Type="http://schemas.openxmlformats.org/officeDocument/2006/relationships/image" Target="../media/image90.png"/><Relationship Id="rId16" Type="http://schemas.openxmlformats.org/officeDocument/2006/relationships/image" Target="../media/image101.png"/><Relationship Id="rId5" Type="http://schemas.openxmlformats.org/officeDocument/2006/relationships/image" Target="../media/image35.png"/><Relationship Id="rId19" Type="http://schemas.openxmlformats.org/officeDocument/2006/relationships/image" Target="../media/image115.png"/><Relationship Id="rId6" Type="http://schemas.openxmlformats.org/officeDocument/2006/relationships/image" Target="../media/image14.png"/><Relationship Id="rId18" Type="http://schemas.openxmlformats.org/officeDocument/2006/relationships/image" Target="../media/image94.png"/><Relationship Id="rId7" Type="http://schemas.openxmlformats.org/officeDocument/2006/relationships/image" Target="../media/image23.png"/><Relationship Id="rId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400389" y="-943337"/>
            <a:ext cx="13322459" cy="816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00389" y="-1006997"/>
            <a:ext cx="13144115" cy="829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172884" y="2048718"/>
            <a:ext cx="3846232" cy="2536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71512" y="4585087"/>
            <a:ext cx="3848977" cy="292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8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2250" y="318272"/>
            <a:ext cx="9412844" cy="612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52220" y="290686"/>
            <a:ext cx="10934065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10"/>
          <p:cNvGrpSpPr/>
          <p:nvPr/>
        </p:nvGrpSpPr>
        <p:grpSpPr>
          <a:xfrm>
            <a:off x="508116" y="895134"/>
            <a:ext cx="9024237" cy="5348960"/>
            <a:chOff x="508116" y="895134"/>
            <a:chExt cx="9024237" cy="5348960"/>
          </a:xfrm>
        </p:grpSpPr>
        <p:pic>
          <p:nvPicPr>
            <p:cNvPr id="297" name="Google Shape;297;p1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44087" y="930701"/>
              <a:ext cx="8988266" cy="5192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1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08116" y="895134"/>
              <a:ext cx="8971164" cy="5348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9" name="Google Shape;299;p1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4094" y="5717354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34952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4094" y="1222667"/>
            <a:ext cx="7008117" cy="4369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2" name="Google Shape;302;p10"/>
          <p:cNvGrpSpPr/>
          <p:nvPr/>
        </p:nvGrpSpPr>
        <p:grpSpPr>
          <a:xfrm>
            <a:off x="852491" y="1231301"/>
            <a:ext cx="63514" cy="4338919"/>
            <a:chOff x="852491" y="1231301"/>
            <a:chExt cx="63514" cy="4338919"/>
          </a:xfrm>
        </p:grpSpPr>
        <p:pic>
          <p:nvPicPr>
            <p:cNvPr id="303" name="Google Shape;303;p1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852491" y="3988624"/>
              <a:ext cx="63514" cy="1581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1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852491" y="2897643"/>
              <a:ext cx="63514" cy="7885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305;p1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852491" y="1231301"/>
              <a:ext cx="63514" cy="131214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6" name="Google Shape;306;p1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167010" y="3977640"/>
            <a:ext cx="3566697" cy="232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67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67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67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2920" y="366886"/>
            <a:ext cx="4069080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087" y="4240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23628" y="373238"/>
            <a:ext cx="1752999" cy="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3194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67509" y="2935648"/>
            <a:ext cx="10058400" cy="258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7397" y="3565531"/>
            <a:ext cx="1651376" cy="188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695767" y="3260661"/>
            <a:ext cx="2540579" cy="218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21873" y="3324176"/>
            <a:ext cx="2223006" cy="2121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022733" y="3235255"/>
            <a:ext cx="3023289" cy="2210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538826" y="1158961"/>
            <a:ext cx="2375441" cy="193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119482" y="1158961"/>
            <a:ext cx="2007057" cy="1930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374565" y="1158961"/>
            <a:ext cx="1880028" cy="1930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087" y="32879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3194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9112" y="3084135"/>
            <a:ext cx="10058400" cy="258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33671" y="1099537"/>
            <a:ext cx="2528489" cy="2127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38314" y="1321244"/>
            <a:ext cx="2324630" cy="190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26647" y="944881"/>
            <a:ext cx="2740940" cy="228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42038" y="3602004"/>
            <a:ext cx="2515173" cy="200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41840" y="3548580"/>
            <a:ext cx="2848720" cy="2060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614658" y="4046605"/>
            <a:ext cx="1765702" cy="1562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77240" y="3553306"/>
            <a:ext cx="2718466" cy="205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252220" y="290686"/>
            <a:ext cx="10934065" cy="34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97609" y="-301778"/>
            <a:ext cx="12882685" cy="724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8770" y="30007"/>
            <a:ext cx="17605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3"/>
          <p:cNvSpPr/>
          <p:nvPr/>
        </p:nvSpPr>
        <p:spPr>
          <a:xfrm>
            <a:off x="0" y="-30007"/>
            <a:ext cx="12307747" cy="6973749"/>
          </a:xfrm>
          <a:prstGeom prst="rect">
            <a:avLst/>
          </a:prstGeom>
          <a:solidFill>
            <a:schemeClr val="dk1">
              <a:alpha val="86666"/>
            </a:scheme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82414" y="1236253"/>
            <a:ext cx="4971655" cy="471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34980" y="3110865"/>
            <a:ext cx="63514" cy="2400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48294" y="6345655"/>
            <a:ext cx="495413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7855" y="501011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269015" y="5651670"/>
            <a:ext cx="660550" cy="152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" name="Google Shape;361;p13"/>
          <p:cNvGrpSpPr/>
          <p:nvPr/>
        </p:nvGrpSpPr>
        <p:grpSpPr>
          <a:xfrm>
            <a:off x="0" y="6346888"/>
            <a:ext cx="4838700" cy="418668"/>
            <a:chOff x="0" y="6273310"/>
            <a:chExt cx="4838700" cy="418668"/>
          </a:xfrm>
        </p:grpSpPr>
        <p:pic>
          <p:nvPicPr>
            <p:cNvPr id="362" name="Google Shape;362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3" name="Google Shape;363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5" name="Google Shape;365;p13"/>
          <p:cNvGrpSpPr/>
          <p:nvPr/>
        </p:nvGrpSpPr>
        <p:grpSpPr>
          <a:xfrm>
            <a:off x="7353300" y="6346888"/>
            <a:ext cx="4838700" cy="418668"/>
            <a:chOff x="0" y="6273310"/>
            <a:chExt cx="4838700" cy="418668"/>
          </a:xfrm>
        </p:grpSpPr>
        <p:pic>
          <p:nvPicPr>
            <p:cNvPr id="366" name="Google Shape;366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8" name="Google Shape;368;p13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9" name="Google Shape;369;p1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74558" y="2029064"/>
            <a:ext cx="5254454" cy="3844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457482" y="452816"/>
            <a:ext cx="1994354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956407" y="438139"/>
            <a:ext cx="7342273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74558" y="1328516"/>
            <a:ext cx="3988709" cy="482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820594" y="3550206"/>
            <a:ext cx="50812" cy="12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269015" y="1474209"/>
            <a:ext cx="4198395" cy="4347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34980" y="1455463"/>
            <a:ext cx="63514" cy="137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064406" y="4758844"/>
            <a:ext cx="2184898" cy="2184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7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7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7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7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7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1343" y="290686"/>
            <a:ext cx="7710657" cy="679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14"/>
          <p:cNvGrpSpPr/>
          <p:nvPr/>
        </p:nvGrpSpPr>
        <p:grpSpPr>
          <a:xfrm>
            <a:off x="0" y="6273310"/>
            <a:ext cx="4838700" cy="418668"/>
            <a:chOff x="0" y="6273310"/>
            <a:chExt cx="4838700" cy="418668"/>
          </a:xfrm>
        </p:grpSpPr>
        <p:pic>
          <p:nvPicPr>
            <p:cNvPr id="385" name="Google Shape;385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8" name="Google Shape;38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22920" y="290686"/>
            <a:ext cx="4069080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4952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14"/>
          <p:cNvGrpSpPr/>
          <p:nvPr/>
        </p:nvGrpSpPr>
        <p:grpSpPr>
          <a:xfrm>
            <a:off x="408015" y="930701"/>
            <a:ext cx="9260410" cy="5220752"/>
            <a:chOff x="408015" y="930701"/>
            <a:chExt cx="9260410" cy="5220752"/>
          </a:xfrm>
        </p:grpSpPr>
        <p:pic>
          <p:nvPicPr>
            <p:cNvPr id="392" name="Google Shape;392;p14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44087" y="930701"/>
              <a:ext cx="8988266" cy="5192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4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08015" y="981375"/>
              <a:ext cx="9260410" cy="51700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14094" y="5717354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4094" y="1416974"/>
            <a:ext cx="8229233" cy="425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18909" y="3939959"/>
            <a:ext cx="63514" cy="123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18909" y="2690513"/>
            <a:ext cx="63514" cy="635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18909" y="1356268"/>
            <a:ext cx="63514" cy="838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874646" y="3688710"/>
            <a:ext cx="2980734" cy="263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1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203996" y="329032"/>
            <a:ext cx="6554693" cy="317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5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67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17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1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1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11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97609" y="-301778"/>
            <a:ext cx="12882685" cy="724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68770" y="30007"/>
            <a:ext cx="17605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5"/>
          <p:cNvSpPr/>
          <p:nvPr/>
        </p:nvSpPr>
        <p:spPr>
          <a:xfrm>
            <a:off x="0" y="-30007"/>
            <a:ext cx="12307747" cy="6973749"/>
          </a:xfrm>
          <a:prstGeom prst="rect">
            <a:avLst/>
          </a:prstGeom>
          <a:solidFill>
            <a:schemeClr val="dk1">
              <a:alpha val="86666"/>
            </a:scheme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22414" y="-127942"/>
            <a:ext cx="12907490" cy="733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82414" y="1236253"/>
            <a:ext cx="4971655" cy="471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48294" y="6345655"/>
            <a:ext cx="495413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7855" y="329561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227464" y="5512400"/>
            <a:ext cx="660550" cy="152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4" name="Google Shape;414;p15"/>
          <p:cNvGrpSpPr/>
          <p:nvPr/>
        </p:nvGrpSpPr>
        <p:grpSpPr>
          <a:xfrm>
            <a:off x="0" y="6346888"/>
            <a:ext cx="4838700" cy="418668"/>
            <a:chOff x="0" y="6273310"/>
            <a:chExt cx="4838700" cy="418668"/>
          </a:xfrm>
        </p:grpSpPr>
        <p:pic>
          <p:nvPicPr>
            <p:cNvPr id="415" name="Google Shape;415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6" name="Google Shape;416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7" name="Google Shape;417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8" name="Google Shape;418;p15"/>
          <p:cNvGrpSpPr/>
          <p:nvPr/>
        </p:nvGrpSpPr>
        <p:grpSpPr>
          <a:xfrm>
            <a:off x="7353300" y="6346888"/>
            <a:ext cx="4838700" cy="418668"/>
            <a:chOff x="0" y="6273310"/>
            <a:chExt cx="4838700" cy="418668"/>
          </a:xfrm>
        </p:grpSpPr>
        <p:pic>
          <p:nvPicPr>
            <p:cNvPr id="419" name="Google Shape;419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1" name="Google Shape;421;p1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2" name="Google Shape;422;p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7594" y="1512865"/>
            <a:ext cx="63514" cy="698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1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87594" y="5054634"/>
            <a:ext cx="63514" cy="673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1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87594" y="2529015"/>
            <a:ext cx="63514" cy="118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87594" y="4052234"/>
            <a:ext cx="63514" cy="6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227464" y="1518929"/>
            <a:ext cx="4522230" cy="410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96680" y="1470892"/>
            <a:ext cx="4941426" cy="438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071685" y="4027480"/>
            <a:ext cx="50812" cy="1257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071685" y="2818349"/>
            <a:ext cx="50812" cy="96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071685" y="1535774"/>
            <a:ext cx="50812" cy="96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5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480820" y="290686"/>
            <a:ext cx="10934065" cy="34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2920" y="366886"/>
            <a:ext cx="4069080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087" y="4240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3194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66041" y="810625"/>
            <a:ext cx="3201129" cy="26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1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27376" y="2673903"/>
            <a:ext cx="7109003" cy="141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1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89411" y="3382187"/>
            <a:ext cx="2136732" cy="203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1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770956" y="1246623"/>
            <a:ext cx="2136732" cy="201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1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770956" y="3006812"/>
            <a:ext cx="2136732" cy="203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1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192000" y="5051699"/>
            <a:ext cx="2136732" cy="201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66041" y="379589"/>
            <a:ext cx="5640085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1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266041" y="3266284"/>
            <a:ext cx="1854522" cy="75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076369" y="4516182"/>
            <a:ext cx="1814207" cy="74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358157" y="3509960"/>
            <a:ext cx="2082979" cy="75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944743" y="4777598"/>
            <a:ext cx="1881400" cy="771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2920" y="366886"/>
            <a:ext cx="4069080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4087" y="4240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3194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25389" y="960699"/>
            <a:ext cx="9437503" cy="164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0179" y="3641050"/>
            <a:ext cx="9804517" cy="1251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47428" y="4779996"/>
            <a:ext cx="9463718" cy="158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12208" y="418242"/>
            <a:ext cx="2820042" cy="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1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47428" y="2336103"/>
            <a:ext cx="9222301" cy="1410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927748" y="2437146"/>
            <a:ext cx="6821454" cy="25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7000" spd="slow" p14:dur="1500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2250" y="318272"/>
            <a:ext cx="9412844" cy="612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4" name="Google Shape;484;p18"/>
          <p:cNvGrpSpPr/>
          <p:nvPr/>
        </p:nvGrpSpPr>
        <p:grpSpPr>
          <a:xfrm>
            <a:off x="508116" y="2462545"/>
            <a:ext cx="9024237" cy="3781549"/>
            <a:chOff x="508116" y="895134"/>
            <a:chExt cx="9024237" cy="5348960"/>
          </a:xfrm>
        </p:grpSpPr>
        <p:pic>
          <p:nvPicPr>
            <p:cNvPr id="485" name="Google Shape;485;p18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4087" y="930701"/>
              <a:ext cx="8988266" cy="5192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1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08116" y="895134"/>
              <a:ext cx="8971164" cy="5348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87" name="Google Shape;487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8668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8938" y="2761581"/>
            <a:ext cx="6732534" cy="3035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313239" y="3706011"/>
            <a:ext cx="4149353" cy="263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88594" y="4772293"/>
            <a:ext cx="63514" cy="927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93394" y="2763521"/>
            <a:ext cx="63514" cy="167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164270" y="1059682"/>
            <a:ext cx="63514" cy="44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04421" y="1015118"/>
            <a:ext cx="6783381" cy="570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897835" y="1864974"/>
            <a:ext cx="3302752" cy="35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1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258701" y="1890470"/>
            <a:ext cx="6300635" cy="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18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4709995" y="287792"/>
            <a:ext cx="7482005" cy="35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18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258701" y="318272"/>
            <a:ext cx="2095978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087" y="1887851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8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90294" y="5869754"/>
            <a:ext cx="660550" cy="139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67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1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67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67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10641" y="290686"/>
            <a:ext cx="9412844" cy="613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7" name="Google Shape;507;p19"/>
          <p:cNvGrpSpPr/>
          <p:nvPr/>
        </p:nvGrpSpPr>
        <p:grpSpPr>
          <a:xfrm>
            <a:off x="0" y="6273310"/>
            <a:ext cx="4838700" cy="418668"/>
            <a:chOff x="0" y="6273310"/>
            <a:chExt cx="4838700" cy="418668"/>
          </a:xfrm>
        </p:grpSpPr>
        <p:pic>
          <p:nvPicPr>
            <p:cNvPr id="508" name="Google Shape;508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1" name="Google Shape;51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096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" name="Google Shape;513;p19"/>
          <p:cNvGrpSpPr/>
          <p:nvPr/>
        </p:nvGrpSpPr>
        <p:grpSpPr>
          <a:xfrm>
            <a:off x="408015" y="930701"/>
            <a:ext cx="9260410" cy="5220752"/>
            <a:chOff x="408015" y="930701"/>
            <a:chExt cx="9260410" cy="5220752"/>
          </a:xfrm>
        </p:grpSpPr>
        <p:pic>
          <p:nvPicPr>
            <p:cNvPr id="514" name="Google Shape;514;p1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44087" y="930701"/>
              <a:ext cx="8988266" cy="5192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1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08015" y="981375"/>
              <a:ext cx="9260410" cy="51700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16" name="Google Shape;516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4094" y="5717354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048520" y="2606040"/>
            <a:ext cx="4106797" cy="409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1322" y="1294233"/>
            <a:ext cx="7374895" cy="420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48763" y="4070874"/>
            <a:ext cx="63514" cy="495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1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48763" y="4945699"/>
            <a:ext cx="63514" cy="43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1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48763" y="3573025"/>
            <a:ext cx="63514" cy="17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1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48763" y="1323267"/>
            <a:ext cx="63514" cy="73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1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48763" y="2420419"/>
            <a:ext cx="63514" cy="68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252220" y="290686"/>
            <a:ext cx="10934065" cy="34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67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67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67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36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97734" y="2068404"/>
            <a:ext cx="3109282" cy="4925497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/>
          <p:nvPr/>
        </p:nvSpPr>
        <p:spPr>
          <a:xfrm>
            <a:off x="0" y="-30007"/>
            <a:ext cx="12307747" cy="6973749"/>
          </a:xfrm>
          <a:prstGeom prst="rect">
            <a:avLst/>
          </a:prstGeom>
          <a:solidFill>
            <a:schemeClr val="dk1">
              <a:alpha val="86666"/>
            </a:scheme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56166" y="572698"/>
            <a:ext cx="6186309" cy="35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78724" y="2023782"/>
            <a:ext cx="3129022" cy="494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230763" y="-30007"/>
            <a:ext cx="12537779" cy="7078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33167" y="629860"/>
            <a:ext cx="470007" cy="24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48294" y="6274222"/>
            <a:ext cx="495413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9005" y="611180"/>
            <a:ext cx="3137615" cy="317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"/>
          <p:cNvSpPr txBox="1"/>
          <p:nvPr/>
        </p:nvSpPr>
        <p:spPr>
          <a:xfrm>
            <a:off x="433168" y="1417968"/>
            <a:ext cx="4358752" cy="4524315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24000" kx="0" rotWithShape="0" algn="bl" stA="20000" stPos="0" sy="-100000" ky="0"/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Executive Summary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Problem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Solution/ Value Proposition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Market Validation/ Why now?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Product Roadmaps- How it works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Market Sizes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Business Model/ Benefit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Our projections and milestones 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5149284" y="1406394"/>
            <a:ext cx="4972210" cy="4524315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24000" kx="0" rotWithShape="0" algn="bl" stA="20000" stPos="0" sy="-100000" ky="0"/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Competition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Competitive Advantage/ Opportunity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Target Market/ Audience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Marketing Plan/ Go-to Market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Founding Team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Fundraising 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Potential Outcomes/ Cash flow</a:t>
            </a:r>
            <a:endParaRPr/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rgbClr val="F8F8F8"/>
                </a:solidFill>
                <a:latin typeface="Montserrat"/>
                <a:ea typeface="Montserrat"/>
                <a:cs typeface="Montserrat"/>
                <a:sym typeface="Montserrat"/>
              </a:rPr>
              <a:t>Contact us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49125" y="3041130"/>
            <a:ext cx="6707128" cy="335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20"/>
          <p:cNvGrpSpPr/>
          <p:nvPr/>
        </p:nvGrpSpPr>
        <p:grpSpPr>
          <a:xfrm>
            <a:off x="0" y="6273310"/>
            <a:ext cx="4838700" cy="418668"/>
            <a:chOff x="0" y="6273310"/>
            <a:chExt cx="4838700" cy="418668"/>
          </a:xfrm>
        </p:grpSpPr>
        <p:pic>
          <p:nvPicPr>
            <p:cNvPr id="533" name="Google Shape;533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2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6" name="Google Shape;53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096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44574" y="1928780"/>
            <a:ext cx="63514" cy="73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44574" y="4105221"/>
            <a:ext cx="63514" cy="736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44574" y="1359550"/>
            <a:ext cx="63514" cy="21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207982" y="4059500"/>
            <a:ext cx="8796051" cy="939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207982" y="1298590"/>
            <a:ext cx="8619751" cy="150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2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886700" y="3133810"/>
            <a:ext cx="5309810" cy="35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15287" y="3164290"/>
            <a:ext cx="4242767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087" y="3197324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2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252220" y="290686"/>
            <a:ext cx="10934065" cy="34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2" name="Google Shape;552;p21"/>
          <p:cNvGrpSpPr/>
          <p:nvPr/>
        </p:nvGrpSpPr>
        <p:grpSpPr>
          <a:xfrm>
            <a:off x="0" y="6273310"/>
            <a:ext cx="4838700" cy="418668"/>
            <a:chOff x="0" y="6273310"/>
            <a:chExt cx="4838700" cy="418668"/>
          </a:xfrm>
        </p:grpSpPr>
        <p:pic>
          <p:nvPicPr>
            <p:cNvPr id="553" name="Google Shape;553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2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6" name="Google Shape;55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22920" y="290686"/>
            <a:ext cx="4069080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096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42264" y="319724"/>
            <a:ext cx="5182781" cy="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0460" y="1319992"/>
            <a:ext cx="5159344" cy="1352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57650" y="1125400"/>
            <a:ext cx="5145658" cy="2042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0460" y="2939313"/>
            <a:ext cx="5159344" cy="1352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636415" y="3170455"/>
            <a:ext cx="5159344" cy="1352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40460" y="4478530"/>
            <a:ext cx="5159344" cy="1352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636415" y="4683940"/>
            <a:ext cx="5145658" cy="1366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112628" y="1259095"/>
            <a:ext cx="4502451" cy="1295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324750" y="4963928"/>
            <a:ext cx="4078208" cy="56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857728" y="1584885"/>
            <a:ext cx="3120240" cy="53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224881" y="3381711"/>
            <a:ext cx="3968726" cy="57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2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577180" y="4749322"/>
            <a:ext cx="3681335" cy="53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1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1302912" y="3074768"/>
            <a:ext cx="4132949" cy="816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Click="0" advTm="10000" spd="slow" p14:dur="1250">
    <p:split orient="vert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1473" y="30007"/>
            <a:ext cx="17605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97192" y="1631823"/>
            <a:ext cx="2350679" cy="557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0736" y="1631823"/>
            <a:ext cx="2323814" cy="557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28239" y="1631824"/>
            <a:ext cx="2323814" cy="557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24069" y="1468951"/>
            <a:ext cx="2699923" cy="295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71553" y="1447801"/>
            <a:ext cx="2713356" cy="295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68008" y="1447801"/>
            <a:ext cx="2699923" cy="2955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03805" y="4411831"/>
            <a:ext cx="2699923" cy="173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92030" y="4340172"/>
            <a:ext cx="2605895" cy="1423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48294" y="6345655"/>
            <a:ext cx="495413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27855" y="501011"/>
            <a:ext cx="470007" cy="228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8" name="Google Shape;588;p22"/>
          <p:cNvGrpSpPr/>
          <p:nvPr/>
        </p:nvGrpSpPr>
        <p:grpSpPr>
          <a:xfrm>
            <a:off x="0" y="6346888"/>
            <a:ext cx="4838700" cy="418668"/>
            <a:chOff x="0" y="6273310"/>
            <a:chExt cx="4838700" cy="418668"/>
          </a:xfrm>
        </p:grpSpPr>
        <p:pic>
          <p:nvPicPr>
            <p:cNvPr id="589" name="Google Shape;589;p2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0" name="Google Shape;590;p2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1" name="Google Shape;591;p2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92" name="Google Shape;592;p22"/>
          <p:cNvGrpSpPr/>
          <p:nvPr/>
        </p:nvGrpSpPr>
        <p:grpSpPr>
          <a:xfrm>
            <a:off x="7353300" y="6346888"/>
            <a:ext cx="4838700" cy="418668"/>
            <a:chOff x="0" y="6273310"/>
            <a:chExt cx="4838700" cy="418668"/>
          </a:xfrm>
        </p:grpSpPr>
        <p:pic>
          <p:nvPicPr>
            <p:cNvPr id="593" name="Google Shape;593;p2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2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22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6" name="Google Shape;596;p2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4956407" y="438139"/>
            <a:ext cx="7342273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478968" y="481159"/>
            <a:ext cx="2712032" cy="33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061636" y="4402941"/>
            <a:ext cx="2803143" cy="11992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Click="0" advTm="6000" spd="slow" p14:dur="25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1473" y="30007"/>
            <a:ext cx="17605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17605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8294" y="6345655"/>
            <a:ext cx="495413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7855" y="506414"/>
            <a:ext cx="470007" cy="228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8" name="Google Shape;608;p23"/>
          <p:cNvGrpSpPr/>
          <p:nvPr/>
        </p:nvGrpSpPr>
        <p:grpSpPr>
          <a:xfrm>
            <a:off x="0" y="6346888"/>
            <a:ext cx="4838700" cy="418668"/>
            <a:chOff x="0" y="6273310"/>
            <a:chExt cx="4838700" cy="418668"/>
          </a:xfrm>
        </p:grpSpPr>
        <p:pic>
          <p:nvPicPr>
            <p:cNvPr id="609" name="Google Shape;609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0" name="Google Shape;610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1" name="Google Shape;611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2" name="Google Shape;612;p23"/>
          <p:cNvGrpSpPr/>
          <p:nvPr/>
        </p:nvGrpSpPr>
        <p:grpSpPr>
          <a:xfrm>
            <a:off x="7353300" y="6346888"/>
            <a:ext cx="4838700" cy="418668"/>
            <a:chOff x="0" y="6273310"/>
            <a:chExt cx="4838700" cy="418668"/>
          </a:xfrm>
        </p:grpSpPr>
        <p:pic>
          <p:nvPicPr>
            <p:cNvPr id="613" name="Google Shape;613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4" name="Google Shape;614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5" name="Google Shape;615;p2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6" name="Google Shape;616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33202" y="1859732"/>
            <a:ext cx="2540249" cy="589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65269" y="1853904"/>
            <a:ext cx="2540249" cy="589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488940" y="1568041"/>
            <a:ext cx="2992822" cy="3153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710238" y="1611839"/>
            <a:ext cx="2949025" cy="3109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66520" y="452611"/>
            <a:ext cx="10934065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834466" y="4892929"/>
            <a:ext cx="2618740" cy="76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591031" y="4800940"/>
            <a:ext cx="2924505" cy="79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Click="0" advTm="6000" spd="slow" p14:dur="20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9" name="Google Shape;629;p24"/>
          <p:cNvGrpSpPr/>
          <p:nvPr/>
        </p:nvGrpSpPr>
        <p:grpSpPr>
          <a:xfrm>
            <a:off x="0" y="6273310"/>
            <a:ext cx="4838700" cy="418668"/>
            <a:chOff x="0" y="6273310"/>
            <a:chExt cx="4838700" cy="418668"/>
          </a:xfrm>
        </p:grpSpPr>
        <p:pic>
          <p:nvPicPr>
            <p:cNvPr id="630" name="Google Shape;630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33" name="Google Shape;633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087" y="6526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07180" y="545439"/>
            <a:ext cx="8093840" cy="35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087" y="2374364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0299" y="1248438"/>
            <a:ext cx="7611261" cy="70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02922" y="592096"/>
            <a:ext cx="2339438" cy="35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302922" y="2787189"/>
            <a:ext cx="7736951" cy="62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2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02922" y="2316158"/>
            <a:ext cx="5436839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2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60299" y="3462356"/>
            <a:ext cx="8218772" cy="2553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2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025451" y="2237191"/>
            <a:ext cx="4166549" cy="3556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2" name="Google Shape;642;p24"/>
          <p:cNvGrpSpPr/>
          <p:nvPr/>
        </p:nvGrpSpPr>
        <p:grpSpPr>
          <a:xfrm>
            <a:off x="7353300" y="6273310"/>
            <a:ext cx="4838700" cy="418668"/>
            <a:chOff x="0" y="6273310"/>
            <a:chExt cx="4838700" cy="418668"/>
          </a:xfrm>
        </p:grpSpPr>
        <p:pic>
          <p:nvPicPr>
            <p:cNvPr id="643" name="Google Shape;643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2" name="Google Shape;652;p25"/>
          <p:cNvGrpSpPr/>
          <p:nvPr/>
        </p:nvGrpSpPr>
        <p:grpSpPr>
          <a:xfrm>
            <a:off x="0" y="6273310"/>
            <a:ext cx="4838700" cy="418668"/>
            <a:chOff x="0" y="6273310"/>
            <a:chExt cx="4838700" cy="418668"/>
          </a:xfrm>
        </p:grpSpPr>
        <p:pic>
          <p:nvPicPr>
            <p:cNvPr id="653" name="Google Shape;653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" name="Google Shape;654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5" name="Google Shape;655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6" name="Google Shape;65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4096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8" name="Google Shape;658;p25"/>
          <p:cNvGrpSpPr/>
          <p:nvPr/>
        </p:nvGrpSpPr>
        <p:grpSpPr>
          <a:xfrm>
            <a:off x="408015" y="930701"/>
            <a:ext cx="9260410" cy="5220752"/>
            <a:chOff x="408015" y="930701"/>
            <a:chExt cx="9260410" cy="5220752"/>
          </a:xfrm>
        </p:grpSpPr>
        <p:pic>
          <p:nvPicPr>
            <p:cNvPr id="659" name="Google Shape;659;p2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4087" y="930701"/>
              <a:ext cx="8988266" cy="5192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60" name="Google Shape;660;p2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08015" y="981375"/>
              <a:ext cx="9260410" cy="517007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61" name="Google Shape;661;p2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73174" y="5625914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98376" y="2121861"/>
            <a:ext cx="4420607" cy="400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2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88272" y="4559659"/>
            <a:ext cx="5869728" cy="81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2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24461" y="3897698"/>
            <a:ext cx="1892731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2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17670" y="1288562"/>
            <a:ext cx="6914603" cy="2219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0807" y="3909155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2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2220" y="290686"/>
            <a:ext cx="10934065" cy="34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94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94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9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9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9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31473" y="0"/>
            <a:ext cx="17605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1270000"/>
            <a:ext cx="12192000" cy="48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579591"/>
            <a:ext cx="12192000" cy="418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0310" y="2132571"/>
            <a:ext cx="254058" cy="3010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6099" y="2420467"/>
            <a:ext cx="10932188" cy="201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5013" y="390997"/>
            <a:ext cx="3277347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25984" y="424758"/>
            <a:ext cx="482710" cy="24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848294" y="6318214"/>
            <a:ext cx="495413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99038" y="4908037"/>
            <a:ext cx="660550" cy="15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158125" y="367596"/>
            <a:ext cx="6033875" cy="355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0" y="62606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612900" y="62606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225800" y="6260610"/>
            <a:ext cx="1612900" cy="418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6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5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8159" y="0"/>
            <a:ext cx="45338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56614" y="29216"/>
            <a:ext cx="17605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087" y="930701"/>
            <a:ext cx="4974397" cy="519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8603" y="924350"/>
            <a:ext cx="4974397" cy="52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90641" y="314576"/>
            <a:ext cx="1575159" cy="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70828" y="290686"/>
            <a:ext cx="6021172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29582" y="5581743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350058" y="924350"/>
            <a:ext cx="4964932" cy="534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08116" y="895134"/>
            <a:ext cx="4964932" cy="534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29582" y="1208184"/>
            <a:ext cx="4392658" cy="4041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639513" y="3399182"/>
            <a:ext cx="4249280" cy="173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614371" y="1205910"/>
            <a:ext cx="4256349" cy="1902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639514" y="5125317"/>
            <a:ext cx="660550" cy="139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8159" y="0"/>
            <a:ext cx="45338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56614" y="29216"/>
            <a:ext cx="17605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5"/>
          <p:cNvGrpSpPr/>
          <p:nvPr/>
        </p:nvGrpSpPr>
        <p:grpSpPr>
          <a:xfrm>
            <a:off x="6328603" y="924350"/>
            <a:ext cx="4986387" cy="5348960"/>
            <a:chOff x="6328603" y="924350"/>
            <a:chExt cx="4986387" cy="5348960"/>
          </a:xfrm>
        </p:grpSpPr>
        <p:pic>
          <p:nvPicPr>
            <p:cNvPr id="158" name="Google Shape;158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328603" y="924350"/>
              <a:ext cx="4974397" cy="5205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350058" y="924350"/>
              <a:ext cx="4964932" cy="5348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5"/>
          <p:cNvGrpSpPr/>
          <p:nvPr/>
        </p:nvGrpSpPr>
        <p:grpSpPr>
          <a:xfrm>
            <a:off x="508116" y="895134"/>
            <a:ext cx="5010368" cy="5348960"/>
            <a:chOff x="508116" y="895134"/>
            <a:chExt cx="5010368" cy="5348960"/>
          </a:xfrm>
        </p:grpSpPr>
        <p:pic>
          <p:nvPicPr>
            <p:cNvPr id="161" name="Google Shape;161;p5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44087" y="930701"/>
              <a:ext cx="4974397" cy="5192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08116" y="895134"/>
              <a:ext cx="4964932" cy="5348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3" name="Google Shape;163;p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8142" y="5642703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639514" y="5642703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917448" y="1316701"/>
            <a:ext cx="4492748" cy="414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97023" y="1319234"/>
            <a:ext cx="70198" cy="2190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557933" y="1507202"/>
            <a:ext cx="76217" cy="2134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97023" y="3739301"/>
            <a:ext cx="70198" cy="133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842024" y="1516562"/>
            <a:ext cx="4318984" cy="2908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252220" y="290686"/>
            <a:ext cx="10934065" cy="34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8159" y="0"/>
            <a:ext cx="45338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56614" y="29216"/>
            <a:ext cx="17605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087" y="930701"/>
            <a:ext cx="4974397" cy="5192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328603" y="924350"/>
            <a:ext cx="4974397" cy="520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170828" y="290686"/>
            <a:ext cx="6021172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50058" y="924350"/>
            <a:ext cx="4964932" cy="534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08116" y="895134"/>
            <a:ext cx="4964932" cy="5348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38142" y="5642703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639514" y="5642703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17536" y="1269318"/>
            <a:ext cx="85271" cy="418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555381" y="3374973"/>
            <a:ext cx="85918" cy="189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542771" y="1372510"/>
            <a:ext cx="85918" cy="1646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619700" y="1462819"/>
            <a:ext cx="2578687" cy="435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6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10026" y="3707875"/>
            <a:ext cx="4584477" cy="178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6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739317" y="3374973"/>
            <a:ext cx="4539355" cy="1961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6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6739318" y="1366946"/>
            <a:ext cx="4510716" cy="177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896339" y="1269318"/>
            <a:ext cx="4292473" cy="220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164888" y="319908"/>
            <a:ext cx="4877911" cy="317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8159" y="0"/>
            <a:ext cx="45338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56614" y="29216"/>
            <a:ext cx="176052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7" name="Google Shape;207;p7"/>
          <p:cNvGrpSpPr/>
          <p:nvPr/>
        </p:nvGrpSpPr>
        <p:grpSpPr>
          <a:xfrm>
            <a:off x="0" y="6273310"/>
            <a:ext cx="4838700" cy="418668"/>
            <a:chOff x="0" y="6273310"/>
            <a:chExt cx="4838700" cy="418668"/>
          </a:xfrm>
        </p:grpSpPr>
        <p:pic>
          <p:nvPicPr>
            <p:cNvPr id="208" name="Google Shape;208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1" name="Google Shape;211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7"/>
          <p:cNvGrpSpPr/>
          <p:nvPr/>
        </p:nvGrpSpPr>
        <p:grpSpPr>
          <a:xfrm>
            <a:off x="6328603" y="924350"/>
            <a:ext cx="4986387" cy="5348960"/>
            <a:chOff x="6328603" y="924350"/>
            <a:chExt cx="4986387" cy="5348960"/>
          </a:xfrm>
        </p:grpSpPr>
        <p:pic>
          <p:nvPicPr>
            <p:cNvPr id="213" name="Google Shape;213;p7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328603" y="924350"/>
              <a:ext cx="4974397" cy="52059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350058" y="924350"/>
              <a:ext cx="4964932" cy="5348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5" name="Google Shape;215;p7"/>
          <p:cNvGrpSpPr/>
          <p:nvPr/>
        </p:nvGrpSpPr>
        <p:grpSpPr>
          <a:xfrm>
            <a:off x="508116" y="895134"/>
            <a:ext cx="5010368" cy="5348960"/>
            <a:chOff x="508116" y="895134"/>
            <a:chExt cx="5010368" cy="5348960"/>
          </a:xfrm>
        </p:grpSpPr>
        <p:pic>
          <p:nvPicPr>
            <p:cNvPr id="216" name="Google Shape;216;p7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544087" y="930701"/>
              <a:ext cx="4974397" cy="5192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7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08116" y="895134"/>
              <a:ext cx="4964932" cy="5348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8" name="Google Shape;218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38142" y="5642703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639514" y="5642703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619700" y="1462819"/>
            <a:ext cx="2578687" cy="4357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24665" y="4204879"/>
            <a:ext cx="63514" cy="123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605844" y="3863448"/>
            <a:ext cx="63514" cy="1339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7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623098" y="1292479"/>
            <a:ext cx="63514" cy="2081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7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724665" y="1211260"/>
            <a:ext cx="63514" cy="2625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7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97342" y="4202547"/>
            <a:ext cx="4170797" cy="1305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780681" y="3873233"/>
            <a:ext cx="4478149" cy="1421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892792" y="1180780"/>
            <a:ext cx="4210773" cy="281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7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6784921" y="1267676"/>
            <a:ext cx="4254053" cy="210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7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252220" y="290686"/>
            <a:ext cx="10934065" cy="342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68770" y="30007"/>
            <a:ext cx="176052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/>
          <p:nvPr/>
        </p:nvSpPr>
        <p:spPr>
          <a:xfrm>
            <a:off x="0" y="-30007"/>
            <a:ext cx="12307747" cy="6973749"/>
          </a:xfrm>
          <a:prstGeom prst="rect">
            <a:avLst/>
          </a:prstGeom>
          <a:solidFill>
            <a:schemeClr val="dk1">
              <a:alpha val="86666"/>
            </a:schemeClr>
          </a:solidFill>
          <a:ln cap="flat" cmpd="sng" w="12700">
            <a:solidFill>
              <a:srgbClr val="42719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222783"/>
            <a:ext cx="12307747" cy="808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74279" y="2440895"/>
            <a:ext cx="5093860" cy="3239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134" y="1389587"/>
            <a:ext cx="4971655" cy="4712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9540" y="1735684"/>
            <a:ext cx="4506250" cy="540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4902" y="2476945"/>
            <a:ext cx="63514" cy="277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899894" y="443848"/>
            <a:ext cx="4458716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396680" y="450200"/>
            <a:ext cx="5119266" cy="3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69539" y="2476945"/>
            <a:ext cx="4477821" cy="325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48294" y="6345655"/>
            <a:ext cx="495413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129252" y="5710140"/>
            <a:ext cx="558927" cy="17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827171" y="5710140"/>
            <a:ext cx="711362" cy="17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8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7492190" y="5710140"/>
            <a:ext cx="635145" cy="177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27855" y="501011"/>
            <a:ext cx="470007" cy="22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8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069539" y="5518601"/>
            <a:ext cx="660550" cy="1524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p8"/>
          <p:cNvGrpSpPr/>
          <p:nvPr/>
        </p:nvGrpSpPr>
        <p:grpSpPr>
          <a:xfrm>
            <a:off x="0" y="6346888"/>
            <a:ext cx="4838700" cy="418668"/>
            <a:chOff x="0" y="6273310"/>
            <a:chExt cx="4838700" cy="418668"/>
          </a:xfrm>
        </p:grpSpPr>
        <p:pic>
          <p:nvPicPr>
            <p:cNvPr id="252" name="Google Shape;252;p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p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4" name="Google Shape;254;p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5" name="Google Shape;255;p8"/>
          <p:cNvGrpSpPr/>
          <p:nvPr/>
        </p:nvGrpSpPr>
        <p:grpSpPr>
          <a:xfrm>
            <a:off x="7353300" y="6346888"/>
            <a:ext cx="4838700" cy="418668"/>
            <a:chOff x="0" y="6273310"/>
            <a:chExt cx="4838700" cy="418668"/>
          </a:xfrm>
        </p:grpSpPr>
        <p:pic>
          <p:nvPicPr>
            <p:cNvPr id="256" name="Google Shape;256;p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16129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8"/>
            <p:cNvPicPr preferRelativeResize="0"/>
            <p:nvPr/>
          </p:nvPicPr>
          <p:blipFill rotWithShape="1">
            <a:blip r:embed="rId19">
              <a:alphaModFix/>
            </a:blip>
            <a:srcRect b="0" l="0" r="0" t="0"/>
            <a:stretch/>
          </p:blipFill>
          <p:spPr>
            <a:xfrm>
              <a:off x="3225800" y="6273310"/>
              <a:ext cx="1612900" cy="41866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7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87139" y="-725369"/>
            <a:ext cx="8268791" cy="8308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41942" y="6325414"/>
            <a:ext cx="508116" cy="317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129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25800" y="6273310"/>
            <a:ext cx="1612900" cy="418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22680" y="290686"/>
            <a:ext cx="11069320" cy="34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4087" y="347849"/>
            <a:ext cx="470007" cy="228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9"/>
          <p:cNvGrpSpPr/>
          <p:nvPr/>
        </p:nvGrpSpPr>
        <p:grpSpPr>
          <a:xfrm>
            <a:off x="508116" y="895134"/>
            <a:ext cx="9024237" cy="5348960"/>
            <a:chOff x="508116" y="895134"/>
            <a:chExt cx="9024237" cy="5348960"/>
          </a:xfrm>
        </p:grpSpPr>
        <p:pic>
          <p:nvPicPr>
            <p:cNvPr id="272" name="Google Shape;272;p9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544087" y="930701"/>
              <a:ext cx="8988266" cy="5192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9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508116" y="895134"/>
              <a:ext cx="8971164" cy="5348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4" name="Google Shape;274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14094" y="5717354"/>
            <a:ext cx="660550" cy="13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14094" y="3969402"/>
            <a:ext cx="7367679" cy="153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441038" y="2826195"/>
            <a:ext cx="3552151" cy="356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838822" y="4007946"/>
            <a:ext cx="63514" cy="148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38822" y="2608754"/>
            <a:ext cx="63514" cy="393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838822" y="3231300"/>
            <a:ext cx="63514" cy="44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838822" y="1985428"/>
            <a:ext cx="63514" cy="45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838822" y="1312071"/>
            <a:ext cx="63514" cy="44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014094" y="1313847"/>
            <a:ext cx="6923077" cy="238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349523" y="6420310"/>
            <a:ext cx="3760057" cy="222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advClick="0" advTm="14000" spd="slow" p14:dur="2000">
        <p14:reveal dir="l"/>
      </p:transition>
    </mc:Choice>
    <mc:Fallback>
      <p:transition spd="med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822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22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2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5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2023-12-09T16:40:49Z</dcterms:created>
  <dc:creator>GOZIE ANEKE</dc:creator>
</cp:coreProperties>
</file>